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8" r:id="rId2"/>
    <p:sldId id="1156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04E06-D0C7-7D23-CB83-E1EFB5B7AC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5D2558-7D46-B0E6-47EC-C7F2E581C3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EE99E2-12D1-B981-DB50-149819126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34AB-281A-4DA0-B9D0-F375639E9DE0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8EBD23-D644-F0E0-95A4-B893464A0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C00F2-F941-4CBC-EF98-EC7FB8AA9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BF84-8F91-4EF4-B4C4-93B52EAD6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246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C9D19-B3F4-9CCA-6F95-80BCF431A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8F043B-D90A-B606-5EBE-A9ACBF4EC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B35C7C-8CE1-2D9D-E457-EF8874E32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34AB-281A-4DA0-B9D0-F375639E9DE0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FC81CB-119E-C60D-DC11-B41D9453A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35C274-7E07-464A-DD9E-20C1650E6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BF84-8F91-4EF4-B4C4-93B52EAD6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77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C58B77-6799-AE8F-BF9F-1A488CBB14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5A68A1-509F-234A-4DF9-94652AE717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F53A90-272C-A1E7-8EDA-3F2CB2395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34AB-281A-4DA0-B9D0-F375639E9DE0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C8078B-7F6D-E461-910F-BBE45B8EA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0CCA8C-6EC9-2B7E-9906-03C24DE35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BF84-8F91-4EF4-B4C4-93B52EAD6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384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436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713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01599-BF9B-E63D-992C-B136C17E9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82B44-EA01-8C75-B26C-6CE116F7E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92F5D-D2B2-B17C-7CE4-8BF556803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34AB-281A-4DA0-B9D0-F375639E9DE0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0D781B-3580-160B-C880-252AF46D3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94EF2F-1405-5FB4-359A-FA54ACCA1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BF84-8F91-4EF4-B4C4-93B52EAD6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726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3082A-C9E5-CD5F-D8E5-E9F7D2803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380FD7-D529-77FE-95D2-FF78F627A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B54CC6-7477-7861-1297-AA460275E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34AB-281A-4DA0-B9D0-F375639E9DE0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82FA0F-46B3-F80A-00C8-33B7AFB69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36F0D-6868-4C6C-ACD6-072D75BD5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BF84-8F91-4EF4-B4C4-93B52EAD6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323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754E8-BA52-0FEA-4A78-4873F9E75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BD2765-CE48-D8A8-5DEE-61DDA07541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6F02B8-68BA-8F75-6212-AD9C95A255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DCD784-A2D3-31B2-1EAE-08A2AD417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34AB-281A-4DA0-B9D0-F375639E9DE0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B4AA47-8252-8137-CE39-F627E147F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242729-C0AD-A21B-506A-E1AB393F5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BF84-8F91-4EF4-B4C4-93B52EAD6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769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E3857-9845-F3FB-FDD3-FAC376347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83254-FC60-AE6E-58DA-A0AB1CAB51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373924-1515-1060-0734-40FBD280CA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5B45AB-BD23-4793-4017-234EFC55EF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C18DFE-F308-BC39-0D1D-329CB826C7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EDA19A-26F0-DB2C-79D3-307C9F928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34AB-281A-4DA0-B9D0-F375639E9DE0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9AF3E5-8817-76AF-6DF7-50156BA55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2C6A6F-2A4E-B583-64BB-E02DC863B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BF84-8F91-4EF4-B4C4-93B52EAD6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433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07399-61AC-0E06-2571-988794268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B2A024-A486-A7AB-457A-FD2403FEC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34AB-281A-4DA0-B9D0-F375639E9DE0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807290-482C-0CCE-A51D-C380BBAA3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2E7F94-BD06-B348-1368-37E7965C1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BF84-8F91-4EF4-B4C4-93B52EAD6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294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2CD79C-E74D-FA84-4095-E421C12E9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34AB-281A-4DA0-B9D0-F375639E9DE0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006EBF-BDD4-9CED-A842-1E1249E29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D4116-7C64-4CA5-B7B6-64CA88B19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BF84-8F91-4EF4-B4C4-93B52EAD6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997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28749-E2BA-5798-8CFF-242BC128D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88C86-D3FB-AB47-B15E-52784047C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79EEEF-7FD5-A6F2-C920-B5978129BF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CFB8A9-14E6-6CDA-8595-6D9FD160B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34AB-281A-4DA0-B9D0-F375639E9DE0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8CC175-B699-7755-26C6-60E4C4A4F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1BCDB6-0844-BB02-9C9C-E7BFEE416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BF84-8F91-4EF4-B4C4-93B52EAD6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850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03699-0478-88B1-7772-12F11A31B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6DD664-DC13-A5AD-9F2A-7C792892E3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E128D5-DA59-C3EF-D0A9-40FC03FB8A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FFBECE-6468-670D-2431-DF5B94593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34AB-281A-4DA0-B9D0-F375639E9DE0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902F72-7414-F804-C41F-CC39DD2B5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55F84D-D38E-C622-BE15-3A9742433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BF84-8F91-4EF4-B4C4-93B52EAD6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217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321A19-1361-2BF8-B75B-645B38481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29A85B-A020-A360-D29B-02E22FE502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A75B57-AA93-A18C-30CE-15CD9C020A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034AB-281A-4DA0-B9D0-F375639E9DE0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AE644B-2D80-942A-B081-69F2BFBCAB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44108-C8FB-A547-EBE1-15783F25C6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3BF84-8F91-4EF4-B4C4-93B52EAD6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487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JjxE6bVN2sI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32624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4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4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4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مهارة الإستعداد للعمل )</a:t>
            </a:r>
            <a:endParaRPr lang="ar-AE" altLang="en-US" sz="4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2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6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F837F802-2450-0A4F-A130-31C80B2A84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350019"/>
              </p:ext>
            </p:extLst>
          </p:nvPr>
        </p:nvGraphicFramePr>
        <p:xfrm>
          <a:off x="610703" y="1226561"/>
          <a:ext cx="11003984" cy="1317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0996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750996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750996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75099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591989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725867"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يحدد بعضا من مهاراته وسماته </a:t>
                      </a:r>
                    </a:p>
                    <a:p>
                      <a:pPr algn="ct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الشخصية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يميز المهارات والسمات الشخصية الخاصة</a:t>
                      </a:r>
                    </a:p>
                    <a:p>
                      <a:pPr algn="ct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به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تحديد المهارات الشخصية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10104339" y="548877"/>
            <a:ext cx="151035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</a:t>
            </a:r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الأول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060406D-E826-5A57-F202-04C20ADA5BBC}"/>
              </a:ext>
            </a:extLst>
          </p:cNvPr>
          <p:cNvSpPr/>
          <p:nvPr/>
        </p:nvSpPr>
        <p:spPr>
          <a:xfrm>
            <a:off x="518273" y="3791806"/>
            <a:ext cx="1324402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رابط الفيديو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97ABF4C7-9D92-3F69-D1F6-721115B37D89}"/>
              </a:ext>
            </a:extLst>
          </p:cNvPr>
          <p:cNvSpPr/>
          <p:nvPr/>
        </p:nvSpPr>
        <p:spPr>
          <a:xfrm>
            <a:off x="1989056" y="3829388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2" name="Picture 11" descr="Qr code">
            <a:hlinkClick r:id="rId2"/>
            <a:extLst>
              <a:ext uri="{FF2B5EF4-FFF2-40B4-BE49-F238E27FC236}">
                <a16:creationId xmlns:a16="http://schemas.microsoft.com/office/drawing/2014/main" id="{7F2EEE67-BEB8-2FA9-6B7E-2855750EE0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8374" y="3051405"/>
            <a:ext cx="2702190" cy="27021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0B6F261-6F09-FA22-7D19-0E765EABD41D}"/>
              </a:ext>
            </a:extLst>
          </p:cNvPr>
          <p:cNvSpPr txBox="1"/>
          <p:nvPr/>
        </p:nvSpPr>
        <p:spPr>
          <a:xfrm>
            <a:off x="3328697" y="5887357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https://www.youtube.com/watch?v=JjxE6bVN2sI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294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52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alshamsi</dc:creator>
  <cp:lastModifiedBy>aisha alshamsi</cp:lastModifiedBy>
  <cp:revision>1</cp:revision>
  <dcterms:created xsi:type="dcterms:W3CDTF">2023-12-27T13:57:13Z</dcterms:created>
  <dcterms:modified xsi:type="dcterms:W3CDTF">2023-12-27T14:00:21Z</dcterms:modified>
</cp:coreProperties>
</file>